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customXml" Target="../customXml/item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customXml" Target="../customXml/item2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75986" y="6984060"/>
            <a:ext cx="422020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jpg"/><Relationship Id="rId3" Type="http://schemas.openxmlformats.org/officeDocument/2006/relationships/image" Target="../media/image47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626610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finishing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finalize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base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90405" y="3358896"/>
            <a:ext cx="3781922" cy="21009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050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another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rounded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geometry,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used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8909" y="2753995"/>
            <a:ext cx="2138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Pocket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68776"/>
            <a:ext cx="2716530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8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7.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37301" y="5416677"/>
            <a:ext cx="20497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299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306" cy="15038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19094"/>
            <a:ext cx="2856483" cy="18853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383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12432" y="3229483"/>
            <a:ext cx="1376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47058"/>
            <a:ext cx="2693670" cy="658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deactivate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 </a:t>
            </a:r>
            <a:r>
              <a:rPr dirty="0" sz="1100">
                <a:latin typeface="Artifakt Element"/>
                <a:cs typeface="Artifakt Element"/>
              </a:rPr>
              <a:t>OK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26507" y="5892545"/>
            <a:ext cx="256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Deactivate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Leave</a:t>
            </a:r>
            <a:r>
              <a:rPr dirty="0" sz="900" spc="-10" i="1">
                <a:latin typeface="Artifakt Element"/>
                <a:cs typeface="Artifakt Element"/>
              </a:rPr>
              <a:t> 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070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7434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895344"/>
            <a:ext cx="2380487" cy="18853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352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 finishes the</a:t>
            </a:r>
            <a:r>
              <a:rPr dirty="0" sz="1100" spc="-10">
                <a:latin typeface="Artifakt Element"/>
                <a:cs typeface="Artifakt Element"/>
              </a:rPr>
              <a:t> large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six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passes.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5192" y="3022219"/>
            <a:ext cx="21539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37000"/>
            <a:ext cx="272605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clicking </a:t>
            </a:r>
            <a:r>
              <a:rPr dirty="0" sz="1100">
                <a:latin typeface="Artifakt Element"/>
                <a:cs typeface="Artifakt Element"/>
              </a:rPr>
              <a:t>3D&gt;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Scallop.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87592" y="5894070"/>
            <a:ext cx="19989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Scallop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9821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7241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687064"/>
            <a:ext cx="2856610" cy="2094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0413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5">
                <a:latin typeface="Artifakt Element"/>
                <a:cs typeface="Artifakt Element"/>
              </a:rPr>
              <a:t> to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3/16” ball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(Tool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8),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then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28157" y="2505583"/>
            <a:ext cx="2058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23412"/>
            <a:ext cx="2793365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limit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falls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defined </a:t>
            </a:r>
            <a:r>
              <a:rPr dirty="0" sz="1100">
                <a:latin typeface="Artifakt Element"/>
                <a:cs typeface="Artifakt Element"/>
              </a:rPr>
              <a:t>slope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range.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Slope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1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degree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From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Slope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89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spc="-10" b="1">
                <a:latin typeface="Artifakt Element"/>
                <a:cs typeface="Artifakt Element"/>
              </a:rPr>
              <a:t>degrees</a:t>
            </a:r>
            <a:r>
              <a:rPr dirty="0" sz="1100" spc="50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Slope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Angle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notice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surfaces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between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1°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89°.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57113" y="5226177"/>
            <a:ext cx="20294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Slope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831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7053" cy="12561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171444"/>
            <a:ext cx="2380487" cy="19424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653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temporarily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increase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Stepover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decrease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calculation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increase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Stepover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20766" y="2734183"/>
            <a:ext cx="27673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Temporarily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increase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Stepover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52012"/>
            <a:ext cx="258318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strategy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Scallop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42813" y="5668136"/>
            <a:ext cx="21456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117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4847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00044"/>
            <a:ext cx="2891789" cy="215709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7779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26.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satisfied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 </a:t>
            </a:r>
            <a:r>
              <a:rPr dirty="0" sz="1100">
                <a:latin typeface="Artifakt Element"/>
                <a:cs typeface="Artifakt Element"/>
              </a:rPr>
              <a:t>preview,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decrease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Stepover</a:t>
            </a:r>
            <a:r>
              <a:rPr dirty="0" sz="1100" spc="-10">
                <a:latin typeface="Artifakt Element"/>
                <a:cs typeface="Artifakt Element"/>
              </a:rPr>
              <a:t> value.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0.01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Stepover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62625" y="3267583"/>
            <a:ext cx="21240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Decrease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Stepover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20181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1620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27.</a:t>
            </a:r>
            <a:r>
              <a:rPr dirty="0" sz="1100" spc="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same </a:t>
            </a:r>
            <a:r>
              <a:rPr dirty="0" sz="1100">
                <a:latin typeface="Artifakt Element"/>
                <a:cs typeface="Artifakt Element"/>
              </a:rPr>
              <a:t>areas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finer</a:t>
            </a:r>
            <a:r>
              <a:rPr dirty="0" sz="1100" spc="-10">
                <a:latin typeface="Artifakt Element"/>
                <a:cs typeface="Artifakt Element"/>
              </a:rPr>
              <a:t> Stepover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achieve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smoother</a:t>
            </a:r>
            <a:r>
              <a:rPr dirty="0" sz="1100" spc="-10">
                <a:latin typeface="Artifakt Element"/>
                <a:cs typeface="Artifakt Element"/>
              </a:rPr>
              <a:t> surface </a:t>
            </a:r>
            <a:r>
              <a:rPr dirty="0" sz="1100">
                <a:latin typeface="Artifakt Element"/>
                <a:cs typeface="Artifakt Element"/>
              </a:rPr>
              <a:t>finish.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perfectly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horizontal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 </a:t>
            </a:r>
            <a:r>
              <a:rPr dirty="0" sz="1100">
                <a:latin typeface="Artifakt Element"/>
                <a:cs typeface="Artifakt Element"/>
              </a:rPr>
              <a:t>vertical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Slope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23. </a:t>
            </a:r>
            <a:r>
              <a:rPr dirty="0" sz="1100">
                <a:latin typeface="Artifakt Element"/>
                <a:cs typeface="Artifakt Element"/>
              </a:rPr>
              <a:t>However,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one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valleys.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26048" y="3782695"/>
            <a:ext cx="21609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updated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52996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4985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28.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again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tab. </a:t>
            </a:r>
            <a:r>
              <a:rPr dirty="0" sz="1100">
                <a:latin typeface="Artifakt Element"/>
                <a:cs typeface="Artifakt Element"/>
              </a:rPr>
              <a:t>Deactivate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Slope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then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Contact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10">
                <a:latin typeface="Artifakt Element"/>
                <a:cs typeface="Artifakt Element"/>
              </a:rPr>
              <a:t> Boundary 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047615" y="4601336"/>
            <a:ext cx="28397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Scallop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Geometry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tab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335140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06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29.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47028" y="2792095"/>
            <a:ext cx="19399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419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4033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30.</a:t>
            </a:r>
            <a:r>
              <a:rPr dirty="0" sz="1100" spc="-1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39280" y="4106036"/>
            <a:ext cx="1447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point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44" y="1138427"/>
            <a:ext cx="2742590" cy="28563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1942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Finish.f3d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decide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links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broken.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reason,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715895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30676"/>
            <a:ext cx="275399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Contour.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44921" y="5721857"/>
            <a:ext cx="21564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918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45459" cy="146253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80994"/>
            <a:ext cx="2777489" cy="2221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240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31.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part’s </a:t>
            </a:r>
            <a:r>
              <a:rPr dirty="0" sz="1100">
                <a:latin typeface="Artifakt Element"/>
                <a:cs typeface="Artifakt Element"/>
              </a:rPr>
              <a:t>valleys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as </a:t>
            </a:r>
            <a:r>
              <a:rPr dirty="0" sz="1100">
                <a:latin typeface="Artifakt Element"/>
                <a:cs typeface="Artifakt Element"/>
              </a:rPr>
              <a:t>efficient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0">
                <a:latin typeface="Artifakt Element"/>
                <a:cs typeface="Artifakt Element"/>
              </a:rPr>
              <a:t> flat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attempts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anyway.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24525" y="3040507"/>
            <a:ext cx="21621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updated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55288"/>
            <a:ext cx="26987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32.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78678" y="4941189"/>
            <a:ext cx="27070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operation’s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time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165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908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70" y="3705478"/>
            <a:ext cx="2817749" cy="11233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272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33.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 will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roughly </a:t>
            </a:r>
            <a:r>
              <a:rPr dirty="0" sz="1100">
                <a:latin typeface="Artifakt Element"/>
                <a:cs typeface="Artifakt Element"/>
              </a:rPr>
              <a:t>18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minutes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exploring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0">
                <a:latin typeface="Artifakt Element"/>
                <a:cs typeface="Artifakt Element"/>
              </a:rPr>
              <a:t> information.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23815" y="2753995"/>
            <a:ext cx="27628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Time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68776"/>
            <a:ext cx="2799080" cy="87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spc="-10" b="1">
                <a:latin typeface="Artifakt Element"/>
                <a:cs typeface="Artifakt Element"/>
              </a:rPr>
              <a:t>34.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again,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then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group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plus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7572" y="5587365"/>
            <a:ext cx="21583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34.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0" i="1">
                <a:latin typeface="Artifakt Element"/>
                <a:cs typeface="Artifakt Element"/>
              </a:rPr>
              <a:t> selection</a:t>
            </a:r>
            <a:r>
              <a:rPr dirty="0" sz="900" spc="-20" i="1">
                <a:latin typeface="Artifakt Element"/>
                <a:cs typeface="Artifakt Element"/>
              </a:rPr>
              <a:t> group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299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038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19094"/>
            <a:ext cx="2380487" cy="20567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050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spc="-10" b="1">
                <a:latin typeface="Artifakt Element"/>
                <a:cs typeface="Artifakt Element"/>
              </a:rPr>
              <a:t>35.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Action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52313" y="3554095"/>
            <a:ext cx="23342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35.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Avoid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surface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169130"/>
            <a:ext cx="2716530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36.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1765" y="6293358"/>
            <a:ext cx="13868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030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039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219194"/>
            <a:ext cx="2891789" cy="195262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9715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37.</a:t>
            </a:r>
            <a:r>
              <a:rPr dirty="0" sz="1100" spc="-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</a:t>
            </a:r>
            <a:r>
              <a:rPr dirty="0" sz="1100" spc="-10">
                <a:latin typeface="Artifakt Element"/>
                <a:cs typeface="Artifakt Element"/>
              </a:rPr>
              <a:t> longer </a:t>
            </a:r>
            <a:r>
              <a:rPr dirty="0" sz="1100">
                <a:latin typeface="Artifakt Element"/>
                <a:cs typeface="Artifakt Element"/>
              </a:rPr>
              <a:t>tries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face. </a:t>
            </a:r>
            <a:r>
              <a:rPr dirty="0" sz="1100">
                <a:latin typeface="Artifakt Element"/>
                <a:cs typeface="Artifakt Element"/>
              </a:rPr>
              <a:t>Avoiding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nearly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7 </a:t>
            </a:r>
            <a:r>
              <a:rPr dirty="0" sz="1100">
                <a:latin typeface="Artifakt Element"/>
                <a:cs typeface="Artifakt Element"/>
              </a:rPr>
              <a:t>minutes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estimated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time.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2813" y="3211195"/>
            <a:ext cx="21456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25723"/>
            <a:ext cx="2743835" cy="449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499"/>
              </a:lnSpc>
              <a:spcBef>
                <a:spcPts val="100"/>
              </a:spcBef>
            </a:pPr>
            <a:r>
              <a:rPr dirty="0" sz="1100" spc="-10" b="1">
                <a:latin typeface="Artifakt Element"/>
                <a:cs typeface="Artifakt Element"/>
              </a:rPr>
              <a:t>38.</a:t>
            </a:r>
            <a:r>
              <a:rPr dirty="0" sz="1100" spc="-1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Contour.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08803" y="5854445"/>
            <a:ext cx="24777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38.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Contour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687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61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876294"/>
            <a:ext cx="2837433" cy="18662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41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39.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6,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75401" y="2411095"/>
            <a:ext cx="2011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39.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operation’s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25876"/>
            <a:ext cx="266319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40.</a:t>
            </a:r>
            <a:r>
              <a:rPr dirty="0" sz="1100" spc="-1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Contour 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59092" y="6044946"/>
            <a:ext cx="14293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87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608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076194"/>
            <a:ext cx="2856864" cy="2856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129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41.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 </a:t>
            </a:r>
            <a:r>
              <a:rPr dirty="0" sz="1100" spc="-50" b="1">
                <a:latin typeface="Artifakt Element"/>
                <a:cs typeface="Artifakt Element"/>
              </a:rPr>
              <a:t>4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Distance</a:t>
            </a:r>
            <a:r>
              <a:rPr dirty="0" sz="1100" spc="-20">
                <a:latin typeface="Artifakt Element"/>
                <a:cs typeface="Artifakt Element"/>
              </a:rPr>
              <a:t> box.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11977" y="4049648"/>
            <a:ext cx="19748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41.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Tabs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79908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050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42.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Manual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option,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perimeter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place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additional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should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total.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00596" y="3000883"/>
            <a:ext cx="15875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Manually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tabs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18712"/>
            <a:ext cx="2747645" cy="1080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43.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customize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tabs’ </a:t>
            </a:r>
            <a:r>
              <a:rPr dirty="0" sz="1100" spc="-10">
                <a:latin typeface="Artifakt Element"/>
                <a:cs typeface="Artifakt Element"/>
              </a:rPr>
              <a:t>geometry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specifying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width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height.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0.375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with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0.08</a:t>
            </a:r>
            <a:r>
              <a:rPr dirty="0" sz="1100" spc="-2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695569" y="5244465"/>
            <a:ext cx="21932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tabs’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geometry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78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4320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666744"/>
            <a:ext cx="2380233" cy="14662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478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44.</a:t>
            </a:r>
            <a:r>
              <a:rPr dirty="0" sz="1100" spc="-1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fine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geometry.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However,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notice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 </a:t>
            </a:r>
            <a:r>
              <a:rPr dirty="0" sz="1100">
                <a:latin typeface="Artifakt Element"/>
                <a:cs typeface="Artifakt Element"/>
              </a:rPr>
              <a:t>cuts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perimeter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single pass.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3669" y="3064890"/>
            <a:ext cx="21551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82720"/>
            <a:ext cx="2757170" cy="1080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45.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Multiple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Passes </a:t>
            </a:r>
            <a:r>
              <a:rPr dirty="0" sz="1100">
                <a:latin typeface="Artifakt Element"/>
                <a:cs typeface="Artifakt Element"/>
              </a:rPr>
              <a:t>option.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94503" y="6127241"/>
            <a:ext cx="25920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45.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finishing </a:t>
            </a:r>
            <a:r>
              <a:rPr dirty="0" sz="900" i="1">
                <a:latin typeface="Artifakt Element"/>
                <a:cs typeface="Artifakt Element"/>
              </a:rPr>
              <a:t>pass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40899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1559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730752"/>
            <a:ext cx="2380614" cy="228485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717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46.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finishing </a:t>
            </a:r>
            <a:r>
              <a:rPr dirty="0" sz="1100">
                <a:latin typeface="Artifakt Element"/>
                <a:cs typeface="Artifakt Element"/>
              </a:rPr>
              <a:t>pass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improve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surface </a:t>
            </a:r>
            <a:r>
              <a:rPr dirty="0" sz="1100">
                <a:latin typeface="Artifakt Element"/>
                <a:cs typeface="Artifakt Element"/>
              </a:rPr>
              <a:t>finish.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5192" y="3877183"/>
            <a:ext cx="21532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814" cy="26277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875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appropriate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operation,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66001" y="2982595"/>
            <a:ext cx="11366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3.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97376"/>
            <a:ext cx="2933700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Learned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06465" y="5055489"/>
            <a:ext cx="19951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585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32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47694"/>
            <a:ext cx="2777489" cy="129603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6989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3/16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8.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98360" y="3267583"/>
            <a:ext cx="1303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85158"/>
            <a:ext cx="2742565" cy="44704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40"/>
              </a:spcBef>
            </a:pPr>
            <a:r>
              <a:rPr dirty="0" sz="1100">
                <a:latin typeface="Artifakt Element"/>
                <a:cs typeface="Artifakt Element"/>
              </a:rPr>
              <a:t>finalize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67525" y="4901565"/>
            <a:ext cx="11366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451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01244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933481"/>
            <a:ext cx="2855341" cy="8565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1335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10">
                <a:latin typeface="Artifakt Element"/>
                <a:cs typeface="Artifakt Element"/>
              </a:rPr>
              <a:t> Before </a:t>
            </a:r>
            <a:r>
              <a:rPr dirty="0" sz="1100">
                <a:latin typeface="Artifakt Element"/>
                <a:cs typeface="Artifakt Element"/>
              </a:rPr>
              <a:t>specifying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Surface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85713" y="3839083"/>
            <a:ext cx="19151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selection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614" cy="25895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240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plus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54877" y="3287395"/>
            <a:ext cx="17462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01923"/>
            <a:ext cx="2733040" cy="660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Faces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09384" y="6331458"/>
            <a:ext cx="13798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633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487" cy="2037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52494"/>
            <a:ext cx="2891789" cy="225742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765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avoid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services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settings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03772" y="2772283"/>
            <a:ext cx="2082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regions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90112"/>
            <a:ext cx="27095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tweaked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more </a:t>
            </a:r>
            <a:r>
              <a:rPr dirty="0" sz="1100" spc="-10">
                <a:latin typeface="Artifakt Element"/>
                <a:cs typeface="Artifakt Element"/>
              </a:rPr>
              <a:t>material.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64148" y="5530977"/>
            <a:ext cx="21247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49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1841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38144"/>
            <a:ext cx="2891789" cy="197865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383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85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06236" y="2353183"/>
            <a:ext cx="2180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71012"/>
            <a:ext cx="280098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Decrease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Cusp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5">
                <a:latin typeface="Artifakt Element"/>
                <a:cs typeface="Artifakt Element"/>
              </a:rPr>
              <a:t> 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Maximum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Stepdown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value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updates.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Contour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96509" y="4540377"/>
            <a:ext cx="22885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Decrease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Cusp</a:t>
            </a:r>
            <a:r>
              <a:rPr dirty="0" sz="900" spc="-4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307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799" cy="11037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019044"/>
            <a:ext cx="2380233" cy="14090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908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job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F7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toggle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better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8909" y="3153283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70858"/>
            <a:ext cx="276161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area.</a:t>
            </a:r>
            <a:r>
              <a:rPr dirty="0" sz="1100" spc="-10">
                <a:latin typeface="Artifakt Element"/>
                <a:cs typeface="Artifakt Element"/>
              </a:rPr>
              <a:t> Right-</a:t>
            </a:r>
            <a:r>
              <a:rPr dirty="0" sz="1100">
                <a:latin typeface="Artifakt Element"/>
                <a:cs typeface="Artifakt Element"/>
              </a:rPr>
              <a:t>click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Delete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03060" y="5340477"/>
            <a:ext cx="1684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Delete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630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483" cy="19038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819144"/>
            <a:ext cx="2856229" cy="14090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9DCF7853-D9E5-480E-80F7-F85B0C6D119A}"/>
</file>

<file path=customXml/itemProps2.xml><?xml version="1.0" encoding="utf-8"?>
<ds:datastoreItem xmlns:ds="http://schemas.openxmlformats.org/officeDocument/2006/customXml" ds:itemID="{7DECED5F-8DA7-450D-9CB9-7CB53B493738}"/>
</file>

<file path=customXml/itemProps3.xml><?xml version="1.0" encoding="utf-8"?>
<ds:datastoreItem xmlns:ds="http://schemas.openxmlformats.org/officeDocument/2006/customXml" ds:itemID="{9AB8EB0D-3A91-4E1A-847B-EA0AE395BF6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2025-06-13T00:57:03Z</dcterms:created>
  <dcterms:modified xsi:type="dcterms:W3CDTF">2025-06-13T00:57:03Z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